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8"/>
  </p:handoutMasterIdLst>
  <p:sldIdLst>
    <p:sldId id="281" r:id="rId2"/>
    <p:sldId id="256" r:id="rId3"/>
    <p:sldId id="276" r:id="rId4"/>
    <p:sldId id="277" r:id="rId5"/>
    <p:sldId id="280" r:id="rId6"/>
    <p:sldId id="279" r:id="rId7"/>
  </p:sldIdLst>
  <p:sldSz cx="9144000" cy="6858000" type="screen4x3"/>
  <p:notesSz cx="68580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FF0000"/>
    <a:srgbClr val="66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678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885" tIns="46442" rIns="92885" bIns="46442" numCol="1" anchor="t" anchorCtr="0" compatLnSpc="1">
            <a:prstTxWarp prst="textNoShape">
              <a:avLst/>
            </a:prstTxWarp>
          </a:bodyPr>
          <a:lstStyle>
            <a:lvl1pPr defTabSz="928688">
              <a:defRPr sz="1200"/>
            </a:lvl1pPr>
          </a:lstStyle>
          <a:p>
            <a:endParaRPr lang="en-US" altLang="en-US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885" tIns="46442" rIns="92885" bIns="46442" numCol="1" anchor="t" anchorCtr="0" compatLnSpc="1">
            <a:prstTxWarp prst="textNoShape">
              <a:avLst/>
            </a:prstTxWarp>
          </a:bodyPr>
          <a:lstStyle>
            <a:lvl1pPr algn="r" defTabSz="928688">
              <a:defRPr sz="1200"/>
            </a:lvl1pPr>
          </a:lstStyle>
          <a:p>
            <a:endParaRPr lang="en-US" altLang="en-US"/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9675"/>
            <a:ext cx="2971800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885" tIns="46442" rIns="92885" bIns="46442" numCol="1" anchor="b" anchorCtr="0" compatLnSpc="1">
            <a:prstTxWarp prst="textNoShape">
              <a:avLst/>
            </a:prstTxWarp>
          </a:bodyPr>
          <a:lstStyle>
            <a:lvl1pPr defTabSz="928688">
              <a:defRPr sz="1200"/>
            </a:lvl1pPr>
          </a:lstStyle>
          <a:p>
            <a:endParaRPr lang="en-US" altLang="en-US"/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829675"/>
            <a:ext cx="2971800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885" tIns="46442" rIns="92885" bIns="46442" numCol="1" anchor="b" anchorCtr="0" compatLnSpc="1">
            <a:prstTxWarp prst="textNoShape">
              <a:avLst/>
            </a:prstTxWarp>
          </a:bodyPr>
          <a:lstStyle>
            <a:lvl1pPr algn="r" defTabSz="928688">
              <a:defRPr sz="1200"/>
            </a:lvl1pPr>
          </a:lstStyle>
          <a:p>
            <a:fld id="{0BF0EC37-E41C-41B3-8D55-3064137A6A4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172047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146B19-BF84-41F1-B030-8F0DEDF09B3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230852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BEDB09-7306-45CA-993F-BEF0B54A684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2061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F0341E-A955-4255-9513-2864F185454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138281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1887461E-42DA-4877-90A4-440688F0EC1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971843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29822F-BD0D-40E9-BFE9-0ABD6F2CEF4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103160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3E6967-6A60-4646-ADE1-2868AFD9F52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742082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E78A71-B4A0-4B77-8857-8390AB5B115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899152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324F9F-61EA-4239-9A65-E04D0657996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756569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8DB79C-E4FC-4832-81DB-ACCBB67F82A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321684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59B37C-87DC-49C1-9021-C938958A6D5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746305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1B629E-6008-41E6-9B48-D12EBD3B184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374398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3AB953-3CE5-4BD6-96ED-150866E8EF2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406198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E307C96-8B2B-40C0-951C-58859F0EDE2C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702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u="sng" dirty="0" smtClean="0"/>
              <a:t>COPY THE FOLLOWING LESSON INTO YOUR NOTEBOOK.</a:t>
            </a:r>
          </a:p>
          <a:p>
            <a:r>
              <a:rPr lang="en-US" dirty="0" smtClean="0"/>
              <a:t>Complete all of the exercises and copy the vocabulary, figure out the English definitions.</a:t>
            </a:r>
          </a:p>
          <a:p>
            <a:r>
              <a:rPr lang="en-US" dirty="0" smtClean="0"/>
              <a:t>This lesson and </a:t>
            </a:r>
            <a:r>
              <a:rPr lang="en-US" i="1" dirty="0" err="1" smtClean="0"/>
              <a:t>Proposito</a:t>
            </a:r>
            <a:r>
              <a:rPr lang="en-US" i="1" dirty="0" smtClean="0"/>
              <a:t> &amp; </a:t>
            </a:r>
            <a:r>
              <a:rPr lang="en-US" i="1" dirty="0" err="1" smtClean="0"/>
              <a:t>Tarea</a:t>
            </a:r>
            <a:r>
              <a:rPr lang="en-US" i="1" dirty="0" smtClean="0"/>
              <a:t> 19b </a:t>
            </a:r>
            <a:r>
              <a:rPr lang="en-US" dirty="0" smtClean="0"/>
              <a:t>will be checked on MONDAY.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1783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228600" y="76200"/>
            <a:ext cx="8686800" cy="1143000"/>
          </a:xfrm>
        </p:spPr>
        <p:txBody>
          <a:bodyPr/>
          <a:lstStyle/>
          <a:p>
            <a:pPr algn="r"/>
            <a:r>
              <a:rPr lang="en-US" altLang="en-US" sz="3600" dirty="0">
                <a:solidFill>
                  <a:schemeClr val="hlink"/>
                </a:solidFill>
              </a:rPr>
              <a:t>Me </a:t>
            </a:r>
            <a:r>
              <a:rPr lang="en-US" altLang="en-US" sz="3600" dirty="0" err="1">
                <a:solidFill>
                  <a:schemeClr val="hlink"/>
                </a:solidFill>
              </a:rPr>
              <a:t>llamo</a:t>
            </a:r>
            <a:r>
              <a:rPr lang="en-US" altLang="en-US" sz="3600" dirty="0">
                <a:solidFill>
                  <a:schemeClr val="hlink"/>
                </a:solidFill>
              </a:rPr>
              <a:t> ________ </a:t>
            </a:r>
            <a:r>
              <a:rPr lang="en-US" altLang="en-US" sz="3600" dirty="0" err="1">
                <a:solidFill>
                  <a:schemeClr val="hlink"/>
                </a:solidFill>
              </a:rPr>
              <a:t>Clase</a:t>
            </a:r>
            <a:r>
              <a:rPr lang="en-US" altLang="en-US" sz="3600" dirty="0">
                <a:solidFill>
                  <a:schemeClr val="hlink"/>
                </a:solidFill>
              </a:rPr>
              <a:t> </a:t>
            </a:r>
            <a:r>
              <a:rPr lang="en-US" altLang="en-US" sz="3600" dirty="0" smtClean="0">
                <a:solidFill>
                  <a:schemeClr val="hlink"/>
                </a:solidFill>
              </a:rPr>
              <a:t>702</a:t>
            </a:r>
            <a:r>
              <a:rPr lang="en-US" altLang="en-US" sz="3600" dirty="0" smtClean="0">
                <a:solidFill>
                  <a:schemeClr val="hlink"/>
                </a:solidFill>
              </a:rPr>
              <a:t/>
            </a:r>
            <a:br>
              <a:rPr lang="en-US" altLang="en-US" sz="3600" dirty="0" smtClean="0">
                <a:solidFill>
                  <a:schemeClr val="hlink"/>
                </a:solidFill>
              </a:rPr>
            </a:br>
            <a:r>
              <a:rPr lang="en-US" altLang="en-US" sz="3600" dirty="0" smtClean="0">
                <a:solidFill>
                  <a:schemeClr val="hlink"/>
                </a:solidFill>
              </a:rPr>
              <a:t>La </a:t>
            </a:r>
            <a:r>
              <a:rPr lang="en-US" altLang="en-US" sz="3600" dirty="0" err="1">
                <a:solidFill>
                  <a:schemeClr val="hlink"/>
                </a:solidFill>
              </a:rPr>
              <a:t>fecha</a:t>
            </a:r>
            <a:r>
              <a:rPr lang="en-US" altLang="en-US" sz="3600" dirty="0">
                <a:solidFill>
                  <a:schemeClr val="hlink"/>
                </a:solidFill>
              </a:rPr>
              <a:t> </a:t>
            </a:r>
            <a:r>
              <a:rPr lang="en-US" altLang="en-US" sz="3600" dirty="0" err="1">
                <a:solidFill>
                  <a:schemeClr val="hlink"/>
                </a:solidFill>
              </a:rPr>
              <a:t>es</a:t>
            </a:r>
            <a:r>
              <a:rPr lang="en-US" altLang="en-US" sz="3600" dirty="0">
                <a:solidFill>
                  <a:schemeClr val="hlink"/>
                </a:solidFill>
              </a:rPr>
              <a:t> el </a:t>
            </a:r>
            <a:r>
              <a:rPr lang="en-US" altLang="en-US" sz="3600" dirty="0" smtClean="0">
                <a:solidFill>
                  <a:schemeClr val="hlink"/>
                </a:solidFill>
              </a:rPr>
              <a:t>15 </a:t>
            </a:r>
            <a:r>
              <a:rPr lang="en-US" altLang="en-US" sz="3600" dirty="0">
                <a:solidFill>
                  <a:schemeClr val="hlink"/>
                </a:solidFill>
              </a:rPr>
              <a:t>de </a:t>
            </a:r>
            <a:r>
              <a:rPr lang="en-US" altLang="en-US" sz="3600" dirty="0" err="1" smtClean="0">
                <a:solidFill>
                  <a:schemeClr val="hlink"/>
                </a:solidFill>
              </a:rPr>
              <a:t>noviembre</a:t>
            </a:r>
            <a:r>
              <a:rPr lang="en-US" altLang="en-US" sz="3600" dirty="0" smtClean="0">
                <a:solidFill>
                  <a:schemeClr val="hlink"/>
                </a:solidFill>
              </a:rPr>
              <a:t> </a:t>
            </a:r>
            <a:r>
              <a:rPr lang="en-US" altLang="en-US" sz="3600" dirty="0">
                <a:solidFill>
                  <a:schemeClr val="hlink"/>
                </a:solidFill>
              </a:rPr>
              <a:t>del </a:t>
            </a:r>
            <a:r>
              <a:rPr lang="en-US" altLang="en-US" sz="3600" dirty="0" smtClean="0">
                <a:solidFill>
                  <a:schemeClr val="hlink"/>
                </a:solidFill>
              </a:rPr>
              <a:t>2013</a:t>
            </a:r>
            <a:endParaRPr lang="en-US" altLang="en-US" sz="3600" dirty="0">
              <a:solidFill>
                <a:schemeClr val="hlink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0" y="1371600"/>
            <a:ext cx="9144000" cy="5257800"/>
          </a:xfrm>
        </p:spPr>
        <p:txBody>
          <a:bodyPr/>
          <a:lstStyle/>
          <a:p>
            <a:pPr marL="609600" indent="-609600">
              <a:lnSpc>
                <a:spcPct val="90000"/>
              </a:lnSpc>
              <a:buFontTx/>
              <a:buNone/>
            </a:pPr>
            <a:r>
              <a:rPr lang="es-ES_tradnl" altLang="en-US" sz="2800" b="1" dirty="0">
                <a:solidFill>
                  <a:srgbClr val="FF0000"/>
                </a:solidFill>
              </a:rPr>
              <a:t>Propósito # </a:t>
            </a:r>
            <a:r>
              <a:rPr lang="es-ES_tradnl" altLang="en-US" sz="2800" b="1" dirty="0" smtClean="0">
                <a:solidFill>
                  <a:srgbClr val="FF0000"/>
                </a:solidFill>
              </a:rPr>
              <a:t>20: </a:t>
            </a:r>
            <a:r>
              <a:rPr lang="es-ES_tradnl" altLang="en-US" sz="2800" dirty="0"/>
              <a:t>¿Qué muebles hay en tu sala?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endParaRPr lang="es-ES_tradnl" altLang="en-US" sz="2800" dirty="0"/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s-ES_tradnl" altLang="en-US" sz="2800" b="1" dirty="0">
                <a:solidFill>
                  <a:srgbClr val="FF0000"/>
                </a:solidFill>
              </a:rPr>
              <a:t>Actividad Inicial:</a:t>
            </a:r>
          </a:p>
          <a:p>
            <a:pPr marL="609600" indent="-609600">
              <a:lnSpc>
                <a:spcPct val="90000"/>
              </a:lnSpc>
            </a:pPr>
            <a:r>
              <a:rPr lang="es-ES_tradnl" altLang="en-US" sz="2800" dirty="0"/>
              <a:t>Copia y completa con la forma correcta de3l verbo TENER: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800" dirty="0"/>
              <a:t>Jorge _________ una familia grande.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800" dirty="0"/>
              <a:t>Yo _______ una bicicleta vieja.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800" dirty="0"/>
              <a:t>María y Rosa __________ un perro cariñoso.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800" dirty="0"/>
              <a:t>Claudia __________ una casa pequeña.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800" dirty="0"/>
              <a:t>Tú _________ los ojos bonitos.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800" dirty="0"/>
              <a:t>Norma y yo __________ un examen hoy.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r>
              <a:rPr lang="es-ES" altLang="en-US" sz="4800">
                <a:solidFill>
                  <a:srgbClr val="FF0000"/>
                </a:solidFill>
              </a:rPr>
              <a:t>Vocabulario Nuevo</a:t>
            </a:r>
            <a:br>
              <a:rPr lang="es-ES" altLang="en-US" sz="4800">
                <a:solidFill>
                  <a:srgbClr val="FF0000"/>
                </a:solidFill>
              </a:rPr>
            </a:br>
            <a:r>
              <a:rPr lang="es-ES" altLang="en-US" sz="2000">
                <a:solidFill>
                  <a:srgbClr val="FF0000"/>
                </a:solidFill>
              </a:rPr>
              <a:t>		</a:t>
            </a:r>
            <a:endParaRPr lang="es-ES" altLang="en-US" sz="4800">
              <a:solidFill>
                <a:srgbClr val="FF0000"/>
              </a:solidFill>
            </a:endParaRPr>
          </a:p>
        </p:txBody>
      </p:sp>
      <p:sp>
        <p:nvSpPr>
          <p:cNvPr id="19459" name="Text Box 3"/>
          <p:cNvSpPr txBox="1">
            <a:spLocks noChangeArrowheads="1"/>
          </p:cNvSpPr>
          <p:nvPr/>
        </p:nvSpPr>
        <p:spPr bwMode="auto">
          <a:xfrm>
            <a:off x="228600" y="974725"/>
            <a:ext cx="2341563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altLang="en-US" sz="3000">
                <a:solidFill>
                  <a:schemeClr val="accent2"/>
                </a:solidFill>
              </a:rPr>
              <a:t>En la sala….</a:t>
            </a:r>
          </a:p>
        </p:txBody>
      </p:sp>
      <p:sp>
        <p:nvSpPr>
          <p:cNvPr id="19461" name="Text Box 5"/>
          <p:cNvSpPr txBox="1">
            <a:spLocks noChangeArrowheads="1"/>
          </p:cNvSpPr>
          <p:nvPr/>
        </p:nvSpPr>
        <p:spPr bwMode="auto">
          <a:xfrm>
            <a:off x="2743200" y="2902803"/>
            <a:ext cx="2103461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 dirty="0" smtClean="0"/>
              <a:t>La </a:t>
            </a:r>
            <a:r>
              <a:rPr lang="en-US" altLang="en-US" sz="2400" dirty="0" err="1" smtClean="0"/>
              <a:t>consola</a:t>
            </a:r>
            <a:r>
              <a:rPr lang="en-US" altLang="en-US" sz="2400" dirty="0" smtClean="0"/>
              <a:t> de</a:t>
            </a:r>
          </a:p>
          <a:p>
            <a:r>
              <a:rPr lang="en-US" altLang="en-US" sz="2400" dirty="0" smtClean="0"/>
              <a:t> </a:t>
            </a:r>
            <a:r>
              <a:rPr lang="en-US" altLang="en-US" sz="2400" dirty="0" err="1" smtClean="0"/>
              <a:t>videojuegos</a:t>
            </a:r>
            <a:endParaRPr lang="en-US" altLang="en-US" sz="2400" dirty="0"/>
          </a:p>
        </p:txBody>
      </p:sp>
      <p:pic>
        <p:nvPicPr>
          <p:cNvPr id="19462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484313"/>
            <a:ext cx="1543050" cy="1363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463" name="Text Box 7"/>
          <p:cNvSpPr txBox="1">
            <a:spLocks noChangeArrowheads="1"/>
          </p:cNvSpPr>
          <p:nvPr/>
        </p:nvSpPr>
        <p:spPr bwMode="auto">
          <a:xfrm>
            <a:off x="307975" y="2907741"/>
            <a:ext cx="1676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altLang="en-US" sz="2400" dirty="0"/>
              <a:t>El televisor</a:t>
            </a:r>
          </a:p>
        </p:txBody>
      </p:sp>
      <p:sp>
        <p:nvSpPr>
          <p:cNvPr id="19464" name="Text Box 8"/>
          <p:cNvSpPr txBox="1">
            <a:spLocks noChangeArrowheads="1"/>
          </p:cNvSpPr>
          <p:nvPr/>
        </p:nvSpPr>
        <p:spPr bwMode="auto">
          <a:xfrm>
            <a:off x="6324600" y="2514600"/>
            <a:ext cx="1656223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altLang="en-US" sz="2400" dirty="0" smtClean="0"/>
              <a:t>El tocador </a:t>
            </a:r>
          </a:p>
          <a:p>
            <a:r>
              <a:rPr lang="es-ES" altLang="en-US" sz="2400" dirty="0" smtClean="0"/>
              <a:t>de </a:t>
            </a:r>
            <a:r>
              <a:rPr lang="es-ES" altLang="en-US" sz="2400" dirty="0" smtClean="0"/>
              <a:t>DVD</a:t>
            </a:r>
            <a:endParaRPr lang="es-ES" altLang="en-US" sz="2400" dirty="0"/>
          </a:p>
        </p:txBody>
      </p:sp>
      <p:pic>
        <p:nvPicPr>
          <p:cNvPr id="19465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2607" y="3364941"/>
            <a:ext cx="1978993" cy="22008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466" name="Text Box 10"/>
          <p:cNvSpPr txBox="1">
            <a:spLocks noChangeArrowheads="1"/>
          </p:cNvSpPr>
          <p:nvPr/>
        </p:nvSpPr>
        <p:spPr bwMode="auto">
          <a:xfrm>
            <a:off x="7391400" y="5638800"/>
            <a:ext cx="1473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altLang="en-US" sz="2400" dirty="0"/>
              <a:t>El cuadro</a:t>
            </a:r>
          </a:p>
        </p:txBody>
      </p:sp>
      <p:sp>
        <p:nvSpPr>
          <p:cNvPr id="19468" name="Text Box 12"/>
          <p:cNvSpPr txBox="1">
            <a:spLocks noChangeArrowheads="1"/>
          </p:cNvSpPr>
          <p:nvPr/>
        </p:nvSpPr>
        <p:spPr bwMode="auto">
          <a:xfrm>
            <a:off x="422275" y="6019800"/>
            <a:ext cx="1572866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altLang="en-US" sz="2400" dirty="0"/>
              <a:t>La </a:t>
            </a:r>
            <a:r>
              <a:rPr lang="es-ES" altLang="en-US" sz="2400" dirty="0" smtClean="0"/>
              <a:t>mesilla</a:t>
            </a:r>
            <a:endParaRPr lang="es-ES" altLang="en-US" sz="2400" dirty="0"/>
          </a:p>
        </p:txBody>
      </p:sp>
      <p:pic>
        <p:nvPicPr>
          <p:cNvPr id="19469" name="Picture 1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3810000"/>
            <a:ext cx="1676400" cy="167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470" name="Text Box 14"/>
          <p:cNvSpPr txBox="1">
            <a:spLocks noChangeArrowheads="1"/>
          </p:cNvSpPr>
          <p:nvPr/>
        </p:nvSpPr>
        <p:spPr bwMode="auto">
          <a:xfrm>
            <a:off x="2700338" y="5410200"/>
            <a:ext cx="179546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altLang="en-US" sz="2400"/>
              <a:t>La alfombra</a:t>
            </a:r>
          </a:p>
        </p:txBody>
      </p:sp>
      <p:pic>
        <p:nvPicPr>
          <p:cNvPr id="19471" name="Picture 1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4900" y="3581400"/>
            <a:ext cx="1485900" cy="148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472" name="Text Box 16"/>
          <p:cNvSpPr txBox="1">
            <a:spLocks noChangeArrowheads="1"/>
          </p:cNvSpPr>
          <p:nvPr/>
        </p:nvSpPr>
        <p:spPr bwMode="auto">
          <a:xfrm>
            <a:off x="4800600" y="5108575"/>
            <a:ext cx="17113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altLang="en-US" sz="2400"/>
              <a:t>Los cojines</a:t>
            </a:r>
          </a:p>
        </p:txBody>
      </p:sp>
      <p:sp>
        <p:nvSpPr>
          <p:cNvPr id="2" name="AutoShape 2" descr="data:image/jpeg;base64,/9j/4AAQSkZJRgABAQAAAQABAAD/2wCEAAkGBg8RDxMUEBQVEA8VFRUQDw8PEA8PDw8PFBYVFRQQFBQXHCYeFxkkGRQUHy8gIycpLy0sFh4xNTAqNSYrLCkBCQoKDgwOFw8PFCkYFBgpKSkpNTUpNTUpKzU1KSk1KjIsKSkpNDYqKSk1NSkpKTIpKSwpLTUpLTAuNSkpNSo1Kf/AABEIAOEA4QMBIgACEQEDEQH/xAAcAAEAAgIDAQAAAAAAAAAAAAAABAYDBQECCAf/xABREAABAgIFBQsIBQkGBwEAAAABAAIDEQQFEiExQVFxgbEGByIyNWFyc5HBwhMjJDNCobLwNFJis9EUJUNTdIKEouFjkpOUw9IVFlRko9PxCP/EABgBAQEBAQEAAAAAAAAAAAAAAAABAgME/8QAJxEBAQACAAIJBQAAAAAAAAAAAAECEQNhITJBUaGxwdHwEjFxkeH/2gAMAwEAAhEDEQA/APuKIiAiIgIiICIiAiIgIiICIiAiIgIiICIiAiIgIiICIiAiIgIiICr+6fd3QavLW0iJ51wtMgQ2mJGc3C1ZGAnlcQFYF5335OXj1EHxoPoUbfjY1ocKK8tItNnGhg2ThMAGRWirbf5d5KI2DRjCjFjhCiujQ3iG+RsvLLHCkb5L59SqQ7ykFlo2fJN4M7jc6+WoLT0vE69isFpg7+NdAMBiQnTxc6jMmeEcbJA7ArvUm/ZGJDaRBhvzugPdDdpsOmD2hfCh+i0eJys0DB07xI4gPbiMQL1R6ZqTdBApbLUEm7jMeLL2zzjvE1sl8y3l3TZGvmLgJRPKNGFwne0fZN6+mrIItTurjRWUKMYBLY1kCGWymHFwF08t6+ZuFeO/SRv8wxviRLX2JF8YiVFXz8HRT/GsHjUGNuO3QO/Wn+Oh/wDsRNvuqL4C7cLuizRtVYQx/qpD3H7o2m4UvnsVg0/6yLt9+RaDcK2O2r4DaUX/AJSxpbGEZ1uKHWnEWzMzNmyccJLfooiIgIiICIiAiIgIiICIiAiIgLzvvy8unqIPjXohed9+bl09RB8asFWpp9Lo3U9z1EpOOo7Cs9Od6VR+q7nrBGx7diQaofotHjcrPR4ZJkBeRd7OUYPGCrUvU6D8b1ObWMQFpF05THkyAQb7iTI6cVR933nIbg2PbDgZt49gkiQvtN4w5zfkX0peYKp3waxooIo8VrAZAzgwnkjS4Ffa97HdHSaZBjOpLw9zYgY0hjGSbYBlwRfeVKLFuiHo0T909jgq9BOC3m6O35My4ha61eBIgEiYy4c60MA4KM1uqMblKtfOcrUVfXFGfFdBZGhvjsviQWxGOisAuM2gzEsuZbdmI0gojWMr1zrRhQosWC0ua6NDYwwyWGTrALg+JIgibWm8GU1s6vpTYjQ5pDmkBwc0za5pEw4cxC0tQ0qHDgwGOfFY6F5RvkhCiFsbhuFoSabYyiRUncjALKMycxMOIBxAL3EA84BkhY2lWC+Mf7Qjsa1TlBqnivOeI/3GXcpyNwREQEREBERAREQEREBERAREQF5335+XT1EHxr0QvO2/Ry6eog+NWCn053pMDq/96xvPC7dhSmu9Jg9A+JcPBBExKYmJ3TEjeggEeo0H43pDI4OGScnPnhlabuxc/qNB+N6NceBjKQxc1wwyDEaFRntGfNalxbpSnjpy6l9+3lD6NSeuH3bV5/utZOP9qfFX3/eSPo1J64fdtSovdcMBgROZpI0yKq9EN7NLVbKxHmYnRdsVQoxubqWUr4tvXRD/AMxQ8Z26TMzxnDi4r0exfPtzO4KraPWLqTBiOdSPOFkAxGFkJzpiIWgCZkCRIkynevoDDghXFReoZpf949Yqh+jw+ifics1RD0dml/3jlgqH6PC6PichU2qfVTzviH+dymqHVHqG/vHtc4qYjQiIgIiICIiAiIgIiICIiAiIgLztv0cunqIPjXoledd+fl09RB8asFJpbvSIWWQNxy43LNTKaX2eCxgbOyGBwkDMymSTLmUalnz7NB71w8po32Iw/Q6D8b0Z7GhvsAZM+VGYwdB+J66w5cHDAYWp4ZZ3KiTav/e+t9nN3L6bvc7tolDpMGj2YZgUmMGxXvLmvhuNljS04YyEiMTivmGXLxszfq51aNz1G8rWVAZOzOkMM5TlYiMfh+5LWiPTNNHmn9E7FTaKeC3UrpSR5t3ROwqlUbihZSuKqizh0VsrmmAWnnfAiFxlky6ZlWeGcFVKoPAo+mj6PUPVphnBEZah+js0v+8cotRH0aH0PE5Sqh+js0v+8coVRH0WH1fe5FrZ1SPMQ+iD23qWotVjzEPoN2KUjQiIgIiICIiAiIgIiICIiAiIgLzrv0cuu6iD416KXnXfp5cPUQfGkFEpZ883Q7vXDyuaV64aHLrEwK0MDD6rQficuGHi6vaByZsi4b+j+cpRns6sgHvQZvaycb6pzZ+9W/cZyvV/X/iqfO/97Oc2ZW7cVyxV/X/iiPTNI4juidipFHPBGnvV3jDgO0HYqPR8NZ2rJXNVwnSgMsOa6GWeVeZeTIhw3MFkz4UyRK7POSskI4Ks1XSHygvMQuMQt8pDIZYaIjHPbZAE2ykMpmAZ81lhnBGWeofo7NL/AI3KBUp9Eh9X3uU+ofo7NLvjctfU59DZ1Z2uRa3FXDzMPoN2BSVgoPqofQbsCzo0IiICJNEBERAREQEREBERAREQF5336Yf57J/7eD416IXnXfp5cPUQfGrBSIzBaJyiYGvFR34FbSj1W+K4hrmi/B0xsCj02rHw2uLi02XFhDS4mYdZuuwVGsHsfOUrhmTVnQex85SjMRqyzQZib8uOcZlbdxB/PFX9f3FVEi/X9UZs/erZuG5Yq/rxsKD07F4p0HYqNAw1narzF4p0HYqNBw1naspUaqOJR9NG+4erXCOCqtVQ5Q6K66TjAAxnNsF4PzzK0wjgjLX0Knva6AwEhhlaaC3hzjPF07wBiZYyySUiqfoTOrO1yj0CC4uglsrM2l7iG22WY0SQbMzkTcZc+M1Iqv6G3qjtci1vaH6pnQbsCzLDQ/VM6LdgWZGkasIxaybbjMAFaWJSXnFx0TlPUp1fglrADIWpnQP/AKtBHM6TBGYOceiGuu7SzsC3jNsZZfT4LBRjZgki43yPPgO5SW0lw4wnztv2X+5YGDzbRns+82lltLLaRDpLTgVlWviAHHHPge0XroHvHFdqcJhBs0UJlYEcdusXhSYVIa7AgqDIiIgIiICIiAvOu/Vy4f2eD416KXnTfr5cPUQfGkGkqN3DOlRq9dwYvWn7wLJU7uGdKi1y66J1h+NbZaIex85SjMRqyBB7HzlKQ8RqUaZTjk42Y5la9wnLFX9eNhVYKs24Hlir+vGxyD1BG4p0HYqLBwOk7VeY3EdoOxUWCbjpO1ZSlVuhW2vEKzbmIcU2ZOLgTxZzZaAJnITy432KEcFpKBQmgtM3SbexhdNjCQRNo0EymTKd0luWFGWsog85Avumy0CZAnyz5cHFxngRcJXqbVf0NvVu2uWaHR4rRKHEDGzJFqEIj4dozd5N1oAXkmTgZc4uWTyLWQS1tzWsLRfMyAlecpRa2lD9Uzot2BZlhofqmdBuwLMjTT1wCXtvuAvEhjPPkwWhgm1TYn2IQGt5b/sK3VZGcbLmxMpWScNa01QcOPSHf2rIY0NFrxhdsOrleXq4cTrYTn6X+LM8XtGaZ7BLvXBT2tA2n+iFcnd1K6ldpLqQiOpXQsH9RcV3K4QdodIiNwNoZnfipMOsR7Qs8+IURdTP+iDbsiA4Ga7LUQxeMhwuuyrbqKIiIC86b9fLh/Z4PjXotedN+vlw/s8HxpBWqsdwzpUWtXXROsPxrNQHcI6VErJ1z+mfjW0asez85SjDeNWVcD2fnKVyzEalFS3jXz9yse9+fzxQOvHwuVcs3E88tKsO95yxQOvHwuQeo454DuidiokI8E6TtV6pXq3dF2wqiQ+LrO0rKVsKItiwrUwo4aJnsGKf8ekeJd0hPYjLfwkjcV3ROxRaurGHFHBMnDFpucBn5wpUXiu0HYgn0H1UPoN2BZ1Hq/1MPoN+ELO4yCNq/S4o8o45g52qYHcVr9yDJwrX1osV+oHyY+ALLTnWWRn/AGAPiPjWXcrBs0aD1QcdMQ2ztK7fbh3nfdwvTxZyl8bPatu3F2odgn3rkhIeXSfw7l2kuLuxrghZLK6lqqMZC6yWWS6kIOkkXJWNzkGSDe9uke69bVaugt4Y5praKKIiIC86b9nLh/Z4PjXotedN+3lw/s8Ha9BUqI7hHSolYG53TPxLPRzwjpUSmnjdI/EtohD2fnKjMRqXA9n5yrlmI1KKmF10tasG91yxQOvHwuVeyHSrBvcH88UDrx8LlB6jpZ82/ou2FUeA2YkMSZdpV2px80/onYqVRIlktdmcCdAM1GanRKHLETzDPpUKMYgH2ZylZbZ0SlJWqkQmmRxBHuN4K1tIgjV8leW4/Vld4y3fb2Tl88hoBNrmxGcEg4DAOGQfZIOGlWsPDmzGBbMaxNaeJR7pDPOXuC3EKHZaG5mgdgXXhXePfOnRU6qz5iF0G7AstKdJjtBWGqfo8LoN2LmsvVkZyB7/AOi6tKnujeW0SNLF3BGmUh7wrBV8EMaG5GhrNTRJaCv2TECGMHx4YI5g4Od7pqxQ+ITntHuXbLqYz835+nDDp4md7tTzvqyQeKNE+2/vWSSBstnYuy4u7rJdSFkksUSO0Zb+a9AIWJ7wF0fSCcLtqxKo5c+a4RcqiVVw4R0bStgoVWi46lNWVEREBedN+7lw/s8Ha9ei15z37+W/4eDtegpkI8I6VFpZ43S8SzsPCOlRqSbj0u9aRFGT5yrluI1LqMnzlXLMRqRUslWDe2P54oHXj4XKvk3Lf72vLFB68fC5QeoayPmX9Eqks4oV0rc+Yfo7wqWzihRmtzV1PIaGuvaMDlAzaFIiEHBa2iqcxZywxy60lRlo8ATmbzk/FSjisUFZXYrQz1MfR4eiXYSF0raIAGjOe7L2rtUvqG6Xjse5RK9c0EOMzYaXSbiQTeJalY21FOFql0Zv1bcTsY/vsreh7Q0CYmbO0ErVUcMe7ywnMNcwAyEsJ/CPes9nD5wH9Qt5XeuUcsMdXK999o2bqQ0ZZ6L1idTcw7VFC5msOju+M44nVgF0REBcrqXjOO0Ljy7c47Qg7rlYTS2fWC6Gnsz/AMrvwVG6oA4GsqSodV0pr2cGd1zpgi83qYsqIiIC8579/Lf8PB2vXoxec9/Dlv8Ah4O16Cjg8I6VFpBx096kT4R0qNHOOnvWkYBk+cq5biNS4GRctyakErOt/vacsUHrx8LlonC7HVIrZbh3vFZ0Ew52/wAqggWRM2S9ofdmsF0+aag9SV/FlAIlO0bOgSJn7pa1T/KXAAFxxMpAAZJkqz7pYDpNeDwQC1wnnBII1gKrF4ZxjZaZEONzZyDbJOTD3qJU6jufdwDdmiMkdKnMixP1f/kYoVGpkL9ZD/xGfiprKZC/WQ/8SH+KIkQHxJngEzyGLDkLpXbVIEeZAcCx0pgGRDgJTIIuOIuxvWGDTYX6yH/iM/FZHxGvLbJDg0klwM2zkRZBwJvyZkEupT5ojNEiD+YnvVTpdZRHRXOD3jhENAcQA0EyEsFZqvjWIMd31XxHfyhypMN61FrYw6fG+uTO7hNYe5beTvrX8waMZfgtDQ73tHOPxVisqqxX5z/L3BJnOf7xWQtXUtQYiNOsuPeupb8yCykLoUGMhdHLIVje5RGMrqQuS5dPKDOtCxbnGShE53H3ABbVQalZKA3nme0lTlitCIigKtbstwNDrNg8s0sjNEoVJhyEWHlsmdzmz9k6pG9WVEHm/dHvP1pRXFzGflkGZlEo0zEA+1BPCH7tpUmPVVJv8zGF984EYSv6K9jIrseNWVNSTKUCMdECMfCr1ud3kKxpXCf6HCukaQw+Udohgz/vSXpBE2PiB/8AzxH/AOsh/wCXf/vW83A7ygocZlIpcXylIhPtwWwHEQhwSDbtNm435JL6mig1e6FjjBk0F18+CCchzKqQYjX+rIfLjWCH2dMsNav66tYBgAM8gBNE0qVHhHMf7pU2HC5v5VYkQ008KEc3uSm0qHDaDEe2GMnlHtYDotFbhdXwwcQDmmAUNNFFo8X8npLWtJc48ASlaBa0EietVKJRIsPjw3s53NcB2r6YuJKy6NPn9Sm1GbzTPuVjJGf3rbGr4JM7DbWeyJrI2AwYNA0ABNmmlF+F+gE7FyKNEODHaxLbJb1E2rRirYp9kDS4d013FSxDi5o0Td+C3KJsakVAMrz+60DbNZWVDBy2naXHuktiibENlUQB7DdfC2qQyjsbg1o0NAWRFAREQEREBERAREQEREBERAREQEREBERAREQEREBERAREQEREBERAREQEREBERAREQEREBERAREQEREBERAREQEREBERAREQEREBERAREQEREH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AutoShape 4" descr="data:image/jpeg;base64,/9j/4AAQSkZJRgABAQAAAQABAAD/2wCEAAkGBg8RDxMUEBQVEA8VFRUQDw8PEA8PDw8PFBYVFRQQFBQXHCYeFxkkGRQUHy8gIycpLy0sFh4xNTAqNSYrLCkBCQoKDgwOFw8PFCkYFBgpKSkpNTUpNTUpKzU1KSk1KjIsKSkpNDYqKSk1NSkpKTIpKSwpLTUpLTAuNSkpNSo1Kf/AABEIAOEA4QMBIgACEQEDEQH/xAAcAAEAAgIDAQAAAAAAAAAAAAAABAYDBQECCAf/xABREAABAgIFBQsIBQkGBwEAAAABAAIDEQQFEiExQVFxgbEGByIyNWFyc5HBwhMjJDNCobLwNFJis9EUJUNTdIKEouFjkpOUw9IVFlRko9PxCP/EABgBAQEBAQEAAAAAAAAAAAAAAAABAgME/8QAJxEBAQACAAIJBQAAAAAAAAAAAAECEQNhITJBUaGxwdHwEjFxkeH/2gAMAwEAAhEDEQA/APuKIiAiIgIiICIiAiIgIiICIiAiIgIiICIiAiIgIiICIiAiIgIiICr+6fd3QavLW0iJ51wtMgQ2mJGc3C1ZGAnlcQFYF5335OXj1EHxoPoUbfjY1ocKK8tItNnGhg2ThMAGRWirbf5d5KI2DRjCjFjhCiujQ3iG+RsvLLHCkb5L59SqQ7ykFlo2fJN4M7jc6+WoLT0vE69isFpg7+NdAMBiQnTxc6jMmeEcbJA7ArvUm/ZGJDaRBhvzugPdDdpsOmD2hfCh+i0eJys0DB07xI4gPbiMQL1R6ZqTdBApbLUEm7jMeLL2zzjvE1sl8y3l3TZGvmLgJRPKNGFwne0fZN6+mrIItTurjRWUKMYBLY1kCGWymHFwF08t6+ZuFeO/SRv8wxviRLX2JF8YiVFXz8HRT/GsHjUGNuO3QO/Wn+Oh/wDsRNvuqL4C7cLuizRtVYQx/qpD3H7o2m4UvnsVg0/6yLt9+RaDcK2O2r4DaUX/AJSxpbGEZ1uKHWnEWzMzNmyccJLfooiIgIiICIiAiIgIiICIiAiIgLzvvy8unqIPjXohed9+bl09RB8asFWpp9Lo3U9z1EpOOo7Cs9Od6VR+q7nrBGx7diQaofotHjcrPR4ZJkBeRd7OUYPGCrUvU6D8b1ObWMQFpF05THkyAQb7iTI6cVR933nIbg2PbDgZt49gkiQvtN4w5zfkX0peYKp3waxooIo8VrAZAzgwnkjS4Ffa97HdHSaZBjOpLw9zYgY0hjGSbYBlwRfeVKLFuiHo0T909jgq9BOC3m6O35My4ha61eBIgEiYy4c60MA4KM1uqMblKtfOcrUVfXFGfFdBZGhvjsviQWxGOisAuM2gzEsuZbdmI0gojWMr1zrRhQosWC0ua6NDYwwyWGTrALg+JIgibWm8GU1s6vpTYjQ5pDmkBwc0za5pEw4cxC0tQ0qHDgwGOfFY6F5RvkhCiFsbhuFoSabYyiRUncjALKMycxMOIBxAL3EA84BkhY2lWC+Mf7Qjsa1TlBqnivOeI/3GXcpyNwREQEREBERAREQEREBERAREQF5335+XT1EHxr0QvO2/Ry6eog+NWCn053pMDq/96xvPC7dhSmu9Jg9A+JcPBBExKYmJ3TEjeggEeo0H43pDI4OGScnPnhlabuxc/qNB+N6NceBjKQxc1wwyDEaFRntGfNalxbpSnjpy6l9+3lD6NSeuH3bV5/utZOP9qfFX3/eSPo1J64fdtSovdcMBgROZpI0yKq9EN7NLVbKxHmYnRdsVQoxubqWUr4tvXRD/AMxQ8Z26TMzxnDi4r0exfPtzO4KraPWLqTBiOdSPOFkAxGFkJzpiIWgCZkCRIkynevoDDghXFReoZpf949Yqh+jw+ifics1RD0dml/3jlgqH6PC6PichU2qfVTzviH+dymqHVHqG/vHtc4qYjQiIgIiICIiAiIgIiICIiAiIgLztv0cunqIPjXoledd+fl09RB8asFJpbvSIWWQNxy43LNTKaX2eCxgbOyGBwkDMymSTLmUalnz7NB71w8po32Iw/Q6D8b0Z7GhvsAZM+VGYwdB+J66w5cHDAYWp4ZZ3KiTav/e+t9nN3L6bvc7tolDpMGj2YZgUmMGxXvLmvhuNljS04YyEiMTivmGXLxszfq51aNz1G8rWVAZOzOkMM5TlYiMfh+5LWiPTNNHmn9E7FTaKeC3UrpSR5t3ROwqlUbihZSuKqizh0VsrmmAWnnfAiFxlky6ZlWeGcFVKoPAo+mj6PUPVphnBEZah+js0v+8cotRH0aH0PE5Sqh+js0v+8coVRH0WH1fe5FrZ1SPMQ+iD23qWotVjzEPoN2KUjQiIgIiICIiAiIgIiICIiAiIgLzrv0cuu6iD416KXnXfp5cPUQfGkFEpZ883Q7vXDyuaV64aHLrEwK0MDD6rQficuGHi6vaByZsi4b+j+cpRns6sgHvQZvaycb6pzZ+9W/cZyvV/X/iqfO/97Oc2ZW7cVyxV/X/iiPTNI4juidipFHPBGnvV3jDgO0HYqPR8NZ2rJXNVwnSgMsOa6GWeVeZeTIhw3MFkz4UyRK7POSskI4Ks1XSHygvMQuMQt8pDIZYaIjHPbZAE2ykMpmAZ81lhnBGWeofo7NL/AI3KBUp9Eh9X3uU+ofo7NLvjctfU59DZ1Z2uRa3FXDzMPoN2BSVgoPqofQbsCzo0IiICJNEBERAREQEREBERAREQF5336Yf57J/7eD416IXnXfp5cPUQfGrBSIzBaJyiYGvFR34FbSj1W+K4hrmi/B0xsCj02rHw2uLi02XFhDS4mYdZuuwVGsHsfOUrhmTVnQex85SjMRqyzQZib8uOcZlbdxB/PFX9f3FVEi/X9UZs/erZuG5Yq/rxsKD07F4p0HYqNAw1narzF4p0HYqNBw1naspUaqOJR9NG+4erXCOCqtVQ5Q6K66TjAAxnNsF4PzzK0wjgjLX0Knva6AwEhhlaaC3hzjPF07wBiZYyySUiqfoTOrO1yj0CC4uglsrM2l7iG22WY0SQbMzkTcZc+M1Iqv6G3qjtci1vaH6pnQbsCzLDQ/VM6LdgWZGkasIxaybbjMAFaWJSXnFx0TlPUp1fglrADIWpnQP/AKtBHM6TBGYOceiGuu7SzsC3jNsZZfT4LBRjZgki43yPPgO5SW0lw4wnztv2X+5YGDzbRns+82lltLLaRDpLTgVlWviAHHHPge0XroHvHFdqcJhBs0UJlYEcdusXhSYVIa7AgqDIiIgIiICIiAvOu/Vy4f2eD416KXnTfr5cPUQfGkGkqN3DOlRq9dwYvWn7wLJU7uGdKi1y66J1h+NbZaIex85SjMRqyBB7HzlKQ8RqUaZTjk42Y5la9wnLFX9eNhVYKs24Hlir+vGxyD1BG4p0HYqLBwOk7VeY3EdoOxUWCbjpO1ZSlVuhW2vEKzbmIcU2ZOLgTxZzZaAJnITy432KEcFpKBQmgtM3SbexhdNjCQRNo0EymTKd0luWFGWsog85Avumy0CZAnyz5cHFxngRcJXqbVf0NvVu2uWaHR4rRKHEDGzJFqEIj4dozd5N1oAXkmTgZc4uWTyLWQS1tzWsLRfMyAlecpRa2lD9Uzot2BZlhofqmdBuwLMjTT1wCXtvuAvEhjPPkwWhgm1TYn2IQGt5b/sK3VZGcbLmxMpWScNa01QcOPSHf2rIY0NFrxhdsOrleXq4cTrYTn6X+LM8XtGaZ7BLvXBT2tA2n+iFcnd1K6ldpLqQiOpXQsH9RcV3K4QdodIiNwNoZnfipMOsR7Qs8+IURdTP+iDbsiA4Ga7LUQxeMhwuuyrbqKIiIC86b9fLh/Z4PjXotedN+vlw/s8HxpBWqsdwzpUWtXXROsPxrNQHcI6VErJ1z+mfjW0asez85SjDeNWVcD2fnKVyzEalFS3jXz9yse9+fzxQOvHwuVcs3E88tKsO95yxQOvHwuQeo454DuidiokI8E6TtV6pXq3dF2wqiQ+LrO0rKVsKItiwrUwo4aJnsGKf8ekeJd0hPYjLfwkjcV3ROxRaurGHFHBMnDFpucBn5wpUXiu0HYgn0H1UPoN2BZ1Hq/1MPoN+ELO4yCNq/S4o8o45g52qYHcVr9yDJwrX1osV+oHyY+ALLTnWWRn/AGAPiPjWXcrBs0aD1QcdMQ2ztK7fbh3nfdwvTxZyl8bPatu3F2odgn3rkhIeXSfw7l2kuLuxrghZLK6lqqMZC6yWWS6kIOkkXJWNzkGSDe9uke69bVaugt4Y5praKKIiIC86b9nLh/Z4PjXotedN+3lw/s8Ha9BUqI7hHSolYG53TPxLPRzwjpUSmnjdI/EtohD2fnKjMRqXA9n5yrlmI1KKmF10tasG91yxQOvHwuVeyHSrBvcH88UDrx8LlB6jpZ82/ou2FUeA2YkMSZdpV2px80/onYqVRIlktdmcCdAM1GanRKHLETzDPpUKMYgH2ZylZbZ0SlJWqkQmmRxBHuN4K1tIgjV8leW4/Vld4y3fb2Tl88hoBNrmxGcEg4DAOGQfZIOGlWsPDmzGBbMaxNaeJR7pDPOXuC3EKHZaG5mgdgXXhXePfOnRU6qz5iF0G7AstKdJjtBWGqfo8LoN2LmsvVkZyB7/AOi6tKnujeW0SNLF3BGmUh7wrBV8EMaG5GhrNTRJaCv2TECGMHx4YI5g4Od7pqxQ+ITntHuXbLqYz835+nDDp4md7tTzvqyQeKNE+2/vWSSBstnYuy4u7rJdSFkksUSO0Zb+a9AIWJ7wF0fSCcLtqxKo5c+a4RcqiVVw4R0bStgoVWi46lNWVEREBedN+7lw/s8Ha9ei15z37+W/4eDtegpkI8I6VFpZ43S8SzsPCOlRqSbj0u9aRFGT5yrluI1LqMnzlXLMRqRUslWDe2P54oHXj4XKvk3Lf72vLFB68fC5QeoayPmX9Eqks4oV0rc+Yfo7wqWzihRmtzV1PIaGuvaMDlAzaFIiEHBa2iqcxZywxy60lRlo8ATmbzk/FSjisUFZXYrQz1MfR4eiXYSF0raIAGjOe7L2rtUvqG6Xjse5RK9c0EOMzYaXSbiQTeJalY21FOFql0Zv1bcTsY/vsreh7Q0CYmbO0ErVUcMe7ywnMNcwAyEsJ/CPes9nD5wH9Qt5XeuUcsMdXK999o2bqQ0ZZ6L1idTcw7VFC5msOju+M44nVgF0REBcrqXjOO0Ljy7c47Qg7rlYTS2fWC6Gnsz/AMrvwVG6oA4GsqSodV0pr2cGd1zpgi83qYsqIiIC8579/Lf8PB2vXoxec9/Dlv8Ah4O16Cjg8I6VFpBx096kT4R0qNHOOnvWkYBk+cq5biNS4GRctyakErOt/vacsUHrx8LlonC7HVIrZbh3vFZ0Ew52/wAqggWRM2S9ofdmsF0+aag9SV/FlAIlO0bOgSJn7pa1T/KXAAFxxMpAAZJkqz7pYDpNeDwQC1wnnBII1gKrF4ZxjZaZEONzZyDbJOTD3qJU6jufdwDdmiMkdKnMixP1f/kYoVGpkL9ZD/xGfiprKZC/WQ/8SH+KIkQHxJngEzyGLDkLpXbVIEeZAcCx0pgGRDgJTIIuOIuxvWGDTYX6yH/iM/FZHxGvLbJDg0klwM2zkRZBwJvyZkEupT5ojNEiD+YnvVTpdZRHRXOD3jhENAcQA0EyEsFZqvjWIMd31XxHfyhypMN61FrYw6fG+uTO7hNYe5beTvrX8waMZfgtDQ73tHOPxVisqqxX5z/L3BJnOf7xWQtXUtQYiNOsuPeupb8yCykLoUGMhdHLIVje5RGMrqQuS5dPKDOtCxbnGShE53H3ABbVQalZKA3nme0lTlitCIigKtbstwNDrNg8s0sjNEoVJhyEWHlsmdzmz9k6pG9WVEHm/dHvP1pRXFzGflkGZlEo0zEA+1BPCH7tpUmPVVJv8zGF984EYSv6K9jIrseNWVNSTKUCMdECMfCr1ud3kKxpXCf6HCukaQw+Udohgz/vSXpBE2PiB/8AzxH/AOsh/wCXf/vW83A7ygocZlIpcXylIhPtwWwHEQhwSDbtNm435JL6mig1e6FjjBk0F18+CCchzKqQYjX+rIfLjWCH2dMsNav66tYBgAM8gBNE0qVHhHMf7pU2HC5v5VYkQ008KEc3uSm0qHDaDEe2GMnlHtYDotFbhdXwwcQDmmAUNNFFo8X8npLWtJc48ASlaBa0EietVKJRIsPjw3s53NcB2r6YuJKy6NPn9Sm1GbzTPuVjJGf3rbGr4JM7DbWeyJrI2AwYNA0ABNmmlF+F+gE7FyKNEODHaxLbJb1E2rRirYp9kDS4d013FSxDi5o0Td+C3KJsakVAMrz+60DbNZWVDBy2naXHuktiibENlUQB7DdfC2qQyjsbg1o0NAWRFAREQEREBERAREQEREBERAREQEREBERAREQEREBERAREQEREBERAREQEREBERAREQEREBERAREQEREBERAREQEREBERAREQEREBERAREQEREH//Z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974725"/>
            <a:ext cx="2008562" cy="2008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2613" y="1655160"/>
            <a:ext cx="2871787" cy="859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675" y="3429000"/>
            <a:ext cx="2028825" cy="2257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Straight Arrow Connector 4"/>
          <p:cNvCxnSpPr/>
          <p:nvPr/>
        </p:nvCxnSpPr>
        <p:spPr>
          <a:xfrm>
            <a:off x="1399381" y="4724400"/>
            <a:ext cx="0" cy="12954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70453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81000" y="0"/>
            <a:ext cx="8229600" cy="1143000"/>
          </a:xfrm>
        </p:spPr>
        <p:txBody>
          <a:bodyPr/>
          <a:lstStyle/>
          <a:p>
            <a:r>
              <a:rPr lang="es-ES" altLang="en-US">
                <a:solidFill>
                  <a:schemeClr val="accent2"/>
                </a:solidFill>
              </a:rPr>
              <a:t>El ba</a:t>
            </a:r>
            <a:r>
              <a:rPr lang="en-US" altLang="en-US">
                <a:solidFill>
                  <a:schemeClr val="accent2"/>
                </a:solidFill>
              </a:rPr>
              <a:t>ñ</a:t>
            </a:r>
            <a:r>
              <a:rPr lang="es-ES" altLang="en-US">
                <a:solidFill>
                  <a:schemeClr val="accent2"/>
                </a:solidFill>
              </a:rPr>
              <a:t>o….</a:t>
            </a:r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800" y="762000"/>
            <a:ext cx="2054225" cy="2238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1066800" y="3051175"/>
            <a:ext cx="14398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altLang="en-US" sz="2400"/>
              <a:t>La ducha</a:t>
            </a:r>
          </a:p>
        </p:txBody>
      </p:sp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838200"/>
            <a:ext cx="2209800" cy="176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222" name="Text Box 6"/>
          <p:cNvSpPr txBox="1">
            <a:spLocks noChangeArrowheads="1"/>
          </p:cNvSpPr>
          <p:nvPr/>
        </p:nvSpPr>
        <p:spPr bwMode="auto">
          <a:xfrm>
            <a:off x="6400800" y="2667000"/>
            <a:ext cx="15589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altLang="en-US" sz="2400"/>
              <a:t>La ba</a:t>
            </a:r>
            <a:r>
              <a:rPr lang="en-US" altLang="en-US" sz="2400"/>
              <a:t>ñ</a:t>
            </a:r>
            <a:r>
              <a:rPr lang="es-ES" altLang="en-US" sz="2400"/>
              <a:t>era</a:t>
            </a:r>
          </a:p>
        </p:txBody>
      </p:sp>
      <p:pic>
        <p:nvPicPr>
          <p:cNvPr id="9223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613" y="3733800"/>
            <a:ext cx="1779587" cy="2362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224" name="Text Box 8"/>
          <p:cNvSpPr txBox="1">
            <a:spLocks noChangeArrowheads="1"/>
          </p:cNvSpPr>
          <p:nvPr/>
        </p:nvSpPr>
        <p:spPr bwMode="auto">
          <a:xfrm>
            <a:off x="803275" y="6248400"/>
            <a:ext cx="20161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altLang="en-US" sz="2400"/>
              <a:t>El lavamanos</a:t>
            </a:r>
          </a:p>
        </p:txBody>
      </p:sp>
      <p:pic>
        <p:nvPicPr>
          <p:cNvPr id="9225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3352800"/>
            <a:ext cx="2116138" cy="220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226" name="Text Box 10"/>
          <p:cNvSpPr txBox="1">
            <a:spLocks noChangeArrowheads="1"/>
          </p:cNvSpPr>
          <p:nvPr/>
        </p:nvSpPr>
        <p:spPr bwMode="auto">
          <a:xfrm>
            <a:off x="6442075" y="5638800"/>
            <a:ext cx="1709122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altLang="en-US" sz="2400" dirty="0"/>
              <a:t>El </a:t>
            </a:r>
            <a:r>
              <a:rPr lang="es-ES" altLang="en-US" sz="2400" dirty="0" smtClean="0"/>
              <a:t>inodoro</a:t>
            </a:r>
          </a:p>
          <a:p>
            <a:r>
              <a:rPr lang="es-ES" altLang="en-US" sz="2400" dirty="0" smtClean="0"/>
              <a:t>El sanitario</a:t>
            </a:r>
          </a:p>
          <a:p>
            <a:r>
              <a:rPr lang="es-ES" altLang="en-US" sz="2400" dirty="0" smtClean="0"/>
              <a:t>La taza</a:t>
            </a:r>
            <a:endParaRPr lang="es-ES" altLang="en-US" sz="2400" dirty="0"/>
          </a:p>
        </p:txBody>
      </p:sp>
      <p:pic>
        <p:nvPicPr>
          <p:cNvPr id="9227" name="Picture 1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7075" y="2347913"/>
            <a:ext cx="2609850" cy="2162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228" name="Text Box 12"/>
          <p:cNvSpPr txBox="1">
            <a:spLocks noChangeArrowheads="1"/>
          </p:cNvSpPr>
          <p:nvPr/>
        </p:nvSpPr>
        <p:spPr bwMode="auto">
          <a:xfrm>
            <a:off x="3657600" y="4498975"/>
            <a:ext cx="17446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altLang="en-US" sz="2400"/>
              <a:t>Las Toallas</a:t>
            </a:r>
          </a:p>
        </p:txBody>
      </p:sp>
    </p:spTree>
    <p:extLst>
      <p:ext uri="{BB962C8B-B14F-4D97-AF65-F5344CB8AC3E}">
        <p14:creationId xmlns:p14="http://schemas.microsoft.com/office/powerpoint/2010/main" val="2668694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350837"/>
            <a:ext cx="8686800" cy="4525963"/>
          </a:xfrm>
        </p:spPr>
        <p:txBody>
          <a:bodyPr/>
          <a:lstStyle/>
          <a:p>
            <a:pPr marL="0" indent="0">
              <a:buNone/>
            </a:pPr>
            <a:r>
              <a:rPr lang="es-ES_tradnl" sz="3400" dirty="0" smtClean="0">
                <a:solidFill>
                  <a:srgbClr val="FF0000"/>
                </a:solidFill>
              </a:rPr>
              <a:t>I- </a:t>
            </a:r>
            <a:r>
              <a:rPr lang="es-ES_tradnl" sz="3400" dirty="0" smtClean="0"/>
              <a:t>Copia </a:t>
            </a:r>
            <a:r>
              <a:rPr lang="es-ES_tradnl" sz="3400" dirty="0"/>
              <a:t>e indica </a:t>
            </a:r>
            <a:r>
              <a:rPr lang="es-ES_tradnl" sz="3400" b="1" u="sng" dirty="0">
                <a:solidFill>
                  <a:srgbClr val="0000CC"/>
                </a:solidFill>
              </a:rPr>
              <a:t>C</a:t>
            </a:r>
            <a:r>
              <a:rPr lang="es-ES_tradnl" sz="3400" dirty="0"/>
              <a:t>ierto o </a:t>
            </a:r>
            <a:r>
              <a:rPr lang="es-ES_tradnl" sz="3400" b="1" u="sng" dirty="0">
                <a:solidFill>
                  <a:srgbClr val="0000CC"/>
                </a:solidFill>
              </a:rPr>
              <a:t>F</a:t>
            </a:r>
            <a:r>
              <a:rPr lang="es-ES_tradnl" sz="3400" dirty="0"/>
              <a:t>also:</a:t>
            </a:r>
          </a:p>
          <a:p>
            <a:pPr marL="514350" indent="-514350">
              <a:buClr>
                <a:srgbClr val="008000"/>
              </a:buClr>
              <a:buFont typeface="+mj-lt"/>
              <a:buAutoNum type="arabicPeriod"/>
            </a:pPr>
            <a:r>
              <a:rPr lang="es-ES_tradnl" sz="3400" dirty="0"/>
              <a:t>______ Muchas casas privadas tienen un </a:t>
            </a:r>
            <a:r>
              <a:rPr lang="es-ES_tradnl" sz="3400" dirty="0" smtClean="0"/>
              <a:t>jardín </a:t>
            </a:r>
            <a:r>
              <a:rPr lang="es-ES_tradnl" sz="3400" dirty="0"/>
              <a:t>bonito.</a:t>
            </a:r>
          </a:p>
          <a:p>
            <a:pPr marL="514350" indent="-514350">
              <a:buClr>
                <a:srgbClr val="008000"/>
              </a:buClr>
              <a:buFont typeface="+mj-lt"/>
              <a:buAutoNum type="arabicPeriod"/>
            </a:pPr>
            <a:r>
              <a:rPr lang="es-ES_tradnl" sz="3400" dirty="0"/>
              <a:t>______ Los apartamentos en un piso alto de un edificio tienen un </a:t>
            </a:r>
            <a:r>
              <a:rPr lang="es-ES_tradnl" sz="3400" dirty="0" smtClean="0"/>
              <a:t>jardín también.</a:t>
            </a:r>
            <a:endParaRPr lang="es-ES_tradnl" sz="3400" dirty="0"/>
          </a:p>
          <a:p>
            <a:pPr marL="514350" indent="-514350">
              <a:buClr>
                <a:srgbClr val="008000"/>
              </a:buClr>
              <a:buFont typeface="+mj-lt"/>
              <a:buAutoNum type="arabicPeriod"/>
            </a:pPr>
            <a:r>
              <a:rPr lang="es-ES_tradnl" sz="3400" dirty="0"/>
              <a:t>______ Muchos apartamentos tienen un </a:t>
            </a:r>
            <a:r>
              <a:rPr lang="es-ES_tradnl" sz="3400" dirty="0" smtClean="0"/>
              <a:t>balcón </a:t>
            </a:r>
            <a:r>
              <a:rPr lang="es-ES_tradnl" sz="3400" dirty="0"/>
              <a:t>o una terraza.</a:t>
            </a:r>
          </a:p>
          <a:p>
            <a:pPr marL="514350" indent="-514350">
              <a:buClr>
                <a:srgbClr val="008000"/>
              </a:buClr>
              <a:buFont typeface="+mj-lt"/>
              <a:buAutoNum type="arabicPeriod"/>
            </a:pPr>
            <a:r>
              <a:rPr lang="es-ES_tradnl" sz="3400" dirty="0"/>
              <a:t>______ Una casa </a:t>
            </a:r>
            <a:r>
              <a:rPr lang="es-ES_tradnl" sz="3400" dirty="0" smtClean="0"/>
              <a:t>pequeña </a:t>
            </a:r>
            <a:r>
              <a:rPr lang="es-ES_tradnl" sz="3400" dirty="0"/>
              <a:t>tienen quince cuartos.</a:t>
            </a:r>
          </a:p>
          <a:p>
            <a:pPr marL="514350" indent="-514350">
              <a:buClr>
                <a:srgbClr val="008000"/>
              </a:buClr>
              <a:buFont typeface="+mj-lt"/>
              <a:buAutoNum type="arabicPeriod"/>
            </a:pPr>
            <a:r>
              <a:rPr lang="es-ES_tradnl" sz="3400" dirty="0"/>
              <a:t>______ Muchas familias tienen un carro.</a:t>
            </a:r>
          </a:p>
          <a:p>
            <a:endParaRPr lang="en-US" sz="3400" dirty="0"/>
          </a:p>
        </p:txBody>
      </p:sp>
    </p:spTree>
    <p:extLst>
      <p:ext uri="{BB962C8B-B14F-4D97-AF65-F5344CB8AC3E}">
        <p14:creationId xmlns:p14="http://schemas.microsoft.com/office/powerpoint/2010/main" val="3190778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609600"/>
            <a:ext cx="8610600" cy="6019800"/>
          </a:xfrm>
        </p:spPr>
        <p:txBody>
          <a:bodyPr/>
          <a:lstStyle/>
          <a:p>
            <a:pPr marL="0" indent="0">
              <a:buNone/>
            </a:pPr>
            <a:r>
              <a:rPr lang="es-ES_tradnl" dirty="0" smtClean="0">
                <a:solidFill>
                  <a:srgbClr val="FF0000"/>
                </a:solidFill>
              </a:rPr>
              <a:t>II-</a:t>
            </a:r>
            <a:r>
              <a:rPr lang="es-ES_tradnl" dirty="0" smtClean="0"/>
              <a:t> Copia y completa con la forma correcta del verbo TENER</a:t>
            </a:r>
          </a:p>
          <a:p>
            <a:pPr marL="0" indent="0">
              <a:buNone/>
            </a:pPr>
            <a:r>
              <a:rPr lang="es-ES_tradnl" dirty="0" smtClean="0"/>
              <a:t>	Ellos __________ dos primos. Sus primos _________ una casa muy bonita en Santiago. Su casa __________ seis cuartos. Y _________ un jardín muy grande. Sus primos _________ un carro. Ellos _________ un carro nuevo.</a:t>
            </a:r>
          </a:p>
          <a:p>
            <a:pPr marL="0" indent="0">
              <a:buNone/>
            </a:pPr>
            <a:endParaRPr lang="es-ES_tradnl" dirty="0" smtClean="0"/>
          </a:p>
          <a:p>
            <a:pPr marL="0" indent="0">
              <a:buNone/>
            </a:pPr>
            <a:r>
              <a:rPr lang="en-US" altLang="en-US" dirty="0"/>
              <a:t>In your notebook, draw a floor plan of your living room and label all the furniture and appliances IN SPANISH.</a:t>
            </a:r>
          </a:p>
          <a:p>
            <a:pPr marL="0" indent="0">
              <a:buNone/>
            </a:pPr>
            <a:endParaRPr lang="es-ES_tradnl" dirty="0" smtClean="0"/>
          </a:p>
        </p:txBody>
      </p:sp>
      <p:sp>
        <p:nvSpPr>
          <p:cNvPr id="11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228600"/>
            <a:ext cx="8229600" cy="1143000"/>
          </a:xfrm>
        </p:spPr>
        <p:txBody>
          <a:bodyPr/>
          <a:lstStyle/>
          <a:p>
            <a:r>
              <a:rPr lang="en-US" altLang="en-US" dirty="0" err="1" smtClean="0">
                <a:solidFill>
                  <a:srgbClr val="008000"/>
                </a:solidFill>
              </a:rPr>
              <a:t>Ejercicios</a:t>
            </a:r>
            <a:endParaRPr lang="en-US" altLang="en-US" dirty="0">
              <a:solidFill>
                <a:srgbClr val="008000"/>
              </a:solidFill>
            </a:endParaRPr>
          </a:p>
        </p:txBody>
      </p:sp>
      <p:sp>
        <p:nvSpPr>
          <p:cNvPr id="12" name="Rectangle 2"/>
          <p:cNvSpPr txBox="1">
            <a:spLocks noChangeArrowheads="1"/>
          </p:cNvSpPr>
          <p:nvPr/>
        </p:nvSpPr>
        <p:spPr bwMode="auto">
          <a:xfrm>
            <a:off x="457200" y="43434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altLang="en-US" kern="0" smtClean="0">
                <a:solidFill>
                  <a:srgbClr val="FF0000"/>
                </a:solidFill>
              </a:rPr>
              <a:t>Tarea # 20</a:t>
            </a:r>
            <a:endParaRPr lang="en-US" altLang="en-US" kern="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1080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504</TotalTime>
  <Words>227</Words>
  <Application>Microsoft Office PowerPoint</Application>
  <PresentationFormat>On-screen Show (4:3)</PresentationFormat>
  <Paragraphs>46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Default Design</vt:lpstr>
      <vt:lpstr>702</vt:lpstr>
      <vt:lpstr>Me llamo ________ Clase 702 La fecha es el 15 de noviembre del 2013</vt:lpstr>
      <vt:lpstr>Vocabulario Nuevo   </vt:lpstr>
      <vt:lpstr>El baño….</vt:lpstr>
      <vt:lpstr>PowerPoint Presentation</vt:lpstr>
      <vt:lpstr>Ejercicios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11 Intermediate-low La fecha es el 22 de marzo del 2010</dc:title>
  <dc:creator>Helen Zumaeta</dc:creator>
  <cp:lastModifiedBy>Helen Zumaeta</cp:lastModifiedBy>
  <cp:revision>43</cp:revision>
  <dcterms:created xsi:type="dcterms:W3CDTF">2010-03-22T15:39:14Z</dcterms:created>
  <dcterms:modified xsi:type="dcterms:W3CDTF">2013-11-14T20:32:39Z</dcterms:modified>
</cp:coreProperties>
</file>